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2" r:id="rId7"/>
    <p:sldId id="268" r:id="rId8"/>
    <p:sldId id="260" r:id="rId9"/>
    <p:sldId id="263" r:id="rId10"/>
    <p:sldId id="266" r:id="rId11"/>
    <p:sldId id="270" r:id="rId12"/>
    <p:sldId id="272" r:id="rId13"/>
    <p:sldId id="271" r:id="rId14"/>
    <p:sldId id="273" r:id="rId15"/>
    <p:sldId id="269" r:id="rId16"/>
    <p:sldId id="267" r:id="rId17"/>
    <p:sldId id="265" r:id="rId18"/>
    <p:sldId id="26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67" d="100"/>
          <a:sy n="67" d="100"/>
        </p:scale>
        <p:origin x="78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423161" y="0"/>
            <a:ext cx="8665549" cy="1584101"/>
          </a:xfrm>
        </p:spPr>
        <p:txBody>
          <a:bodyPr>
            <a:normAutofit/>
          </a:bodyPr>
          <a:lstStyle/>
          <a:p>
            <a:pPr algn="ctr"/>
            <a:r>
              <a:rPr lang="uk-UA" sz="1800" cap="all" dirty="0">
                <a:solidFill>
                  <a:schemeClr val="tx1"/>
                </a:solidFill>
              </a:rPr>
              <a:t>Національний технічний університет України</a:t>
            </a:r>
            <a:r>
              <a:rPr lang="ru-RU" sz="1800" dirty="0">
                <a:solidFill>
                  <a:schemeClr val="tx1"/>
                </a:solidFill>
              </a:rPr>
              <a:t/>
            </a:r>
            <a:br>
              <a:rPr lang="ru-RU" sz="1800" dirty="0">
                <a:solidFill>
                  <a:schemeClr val="tx1"/>
                </a:solidFill>
              </a:rPr>
            </a:br>
            <a:r>
              <a:rPr lang="uk-UA" sz="1800" cap="all" dirty="0">
                <a:solidFill>
                  <a:schemeClr val="tx1"/>
                </a:solidFill>
              </a:rPr>
              <a:t>«Київський політехнічний інститут ІМ. ІГОРЯ СІКОРСЬКОГО»</a:t>
            </a:r>
            <a:r>
              <a:rPr lang="ru-RU" sz="1800" dirty="0">
                <a:solidFill>
                  <a:schemeClr val="tx1"/>
                </a:solidFill>
              </a:rPr>
              <a:t/>
            </a:r>
            <a:br>
              <a:rPr lang="ru-RU" sz="1800" dirty="0">
                <a:solidFill>
                  <a:schemeClr val="tx1"/>
                </a:solidFill>
              </a:rPr>
            </a:br>
            <a:r>
              <a:rPr lang="uk-UA" sz="1800" dirty="0" smtClean="0">
                <a:solidFill>
                  <a:schemeClr val="tx1"/>
                </a:solidFill>
              </a:rPr>
              <a:t>Факультет </a:t>
            </a:r>
            <a:r>
              <a:rPr lang="uk-UA" sz="1800" dirty="0">
                <a:solidFill>
                  <a:schemeClr val="tx1"/>
                </a:solidFill>
              </a:rPr>
              <a:t>Інформатики та Обчислювальної Техніки			</a:t>
            </a:r>
            <a:r>
              <a:rPr lang="ru-RU" sz="1800" dirty="0">
                <a:solidFill>
                  <a:schemeClr val="tx1"/>
                </a:solidFill>
              </a:rPr>
              <a:t/>
            </a:r>
            <a:br>
              <a:rPr lang="ru-RU" sz="1800" dirty="0">
                <a:solidFill>
                  <a:schemeClr val="tx1"/>
                </a:solidFill>
              </a:rPr>
            </a:br>
            <a:r>
              <a:rPr lang="uk-UA" sz="1800" dirty="0" smtClean="0">
                <a:solidFill>
                  <a:schemeClr val="tx1"/>
                </a:solidFill>
              </a:rPr>
              <a:t>Кафедра </a:t>
            </a:r>
            <a:r>
              <a:rPr lang="uk-UA" sz="1800" dirty="0">
                <a:solidFill>
                  <a:schemeClr val="tx1"/>
                </a:solidFill>
              </a:rPr>
              <a:t>Технічної Кібернетики	</a:t>
            </a:r>
            <a:endParaRPr lang="ru-RU" sz="1800" dirty="0">
              <a:solidFill>
                <a:schemeClr val="tx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89213" y="5318975"/>
            <a:ext cx="8915399" cy="584687"/>
          </a:xfrm>
        </p:spPr>
        <p:txBody>
          <a:bodyPr/>
          <a:lstStyle/>
          <a:p>
            <a:r>
              <a:rPr lang="uk-UA" dirty="0" smtClean="0">
                <a:solidFill>
                  <a:schemeClr val="tx1"/>
                </a:solidFill>
              </a:rPr>
              <a:t>Виконав: Боднар </a:t>
            </a:r>
            <a:r>
              <a:rPr lang="uk-UA" dirty="0" smtClean="0">
                <a:solidFill>
                  <a:schemeClr val="tx1"/>
                </a:solidFill>
              </a:rPr>
              <a:t>М.В.                                    Науковий керівник : </a:t>
            </a:r>
            <a:r>
              <a:rPr lang="uk-UA" dirty="0" err="1" smtClean="0">
                <a:solidFill>
                  <a:schemeClr val="tx1"/>
                </a:solidFill>
              </a:rPr>
              <a:t>к.т.н</a:t>
            </a:r>
            <a:r>
              <a:rPr lang="uk-UA" dirty="0" smtClean="0">
                <a:solidFill>
                  <a:schemeClr val="tx1"/>
                </a:solidFill>
              </a:rPr>
              <a:t>. </a:t>
            </a:r>
            <a:r>
              <a:rPr lang="uk-UA" dirty="0" smtClean="0">
                <a:solidFill>
                  <a:schemeClr val="tx1"/>
                </a:solidFill>
              </a:rPr>
              <a:t>Ткач М.М.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20" y="0"/>
            <a:ext cx="1706880" cy="170688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2423161" y="2267269"/>
            <a:ext cx="8915399" cy="22627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uk-UA" sz="4400" dirty="0" smtClean="0">
                <a:solidFill>
                  <a:schemeClr val="tx1"/>
                </a:solidFill>
              </a:rPr>
              <a:t>«</a:t>
            </a:r>
            <a:r>
              <a:rPr lang="uk-UA" sz="4400" dirty="0" smtClean="0">
                <a:solidFill>
                  <a:schemeClr val="tx1"/>
                </a:solidFill>
              </a:rPr>
              <a:t>Маніпуляційний</a:t>
            </a:r>
            <a:r>
              <a:rPr lang="uk-UA" sz="4400" dirty="0" smtClean="0">
                <a:solidFill>
                  <a:schemeClr val="tx1"/>
                </a:solidFill>
              </a:rPr>
              <a:t> пристрій для віртуальної реальності»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413501" y="1902526"/>
            <a:ext cx="8925059" cy="7294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uk-UA" sz="4000" dirty="0" smtClean="0">
                <a:solidFill>
                  <a:schemeClr val="tx1"/>
                </a:solidFill>
              </a:rPr>
              <a:t>Доповідь до дипломного проекту:</a:t>
            </a:r>
            <a:endParaRPr lang="ru-RU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947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914" y="167163"/>
            <a:ext cx="9337154" cy="669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10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4" y="90314"/>
            <a:ext cx="9658147" cy="618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78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Kinematics Ped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143376" y="0"/>
            <a:ext cx="211540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1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986" y="0"/>
            <a:ext cx="9701213" cy="672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82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711" y="0"/>
            <a:ext cx="100584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580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010" y="214312"/>
            <a:ext cx="10230715" cy="607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91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452" y="2023456"/>
            <a:ext cx="9447703" cy="298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42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89211" y="783741"/>
            <a:ext cx="5369933" cy="826118"/>
          </a:xfrm>
        </p:spPr>
        <p:txBody>
          <a:bodyPr/>
          <a:lstStyle/>
          <a:p>
            <a:r>
              <a:rPr lang="uk-UA" dirty="0" smtClean="0"/>
              <a:t>Висновки: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589211" y="1764407"/>
            <a:ext cx="8628288" cy="4185632"/>
          </a:xfrm>
        </p:spPr>
        <p:txBody>
          <a:bodyPr>
            <a:norm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tx1"/>
                </a:solidFill>
              </a:rPr>
              <a:t>Проведено аналіз </a:t>
            </a:r>
            <a:r>
              <a:rPr lang="uk-UA" sz="2400" dirty="0">
                <a:solidFill>
                  <a:schemeClr val="tx1"/>
                </a:solidFill>
              </a:rPr>
              <a:t>методів та процесів телеуправління та автоматизованого управління </a:t>
            </a:r>
            <a:endParaRPr lang="uk-UA" sz="2400" dirty="0" smtClean="0">
              <a:solidFill>
                <a:schemeClr val="tx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tx1"/>
                </a:solidFill>
              </a:rPr>
              <a:t>Розроблена структурна </a:t>
            </a:r>
            <a:r>
              <a:rPr lang="uk-UA" sz="2400" dirty="0">
                <a:solidFill>
                  <a:schemeClr val="tx1"/>
                </a:solidFill>
              </a:rPr>
              <a:t>та </a:t>
            </a:r>
            <a:r>
              <a:rPr lang="uk-UA" sz="2400" dirty="0" smtClean="0">
                <a:solidFill>
                  <a:schemeClr val="tx1"/>
                </a:solidFill>
              </a:rPr>
              <a:t>кінематична </a:t>
            </a:r>
            <a:r>
              <a:rPr lang="uk-UA" sz="2400" dirty="0">
                <a:solidFill>
                  <a:schemeClr val="tx1"/>
                </a:solidFill>
              </a:rPr>
              <a:t>схеми </a:t>
            </a:r>
            <a:r>
              <a:rPr lang="uk-UA" sz="2400" dirty="0">
                <a:solidFill>
                  <a:schemeClr val="tx1"/>
                </a:solidFill>
              </a:rPr>
              <a:t>маніпуляційного</a:t>
            </a:r>
            <a:r>
              <a:rPr lang="uk-UA" sz="2400" dirty="0">
                <a:solidFill>
                  <a:schemeClr val="tx1"/>
                </a:solidFill>
              </a:rPr>
              <a:t> </a:t>
            </a:r>
            <a:r>
              <a:rPr lang="uk-UA" sz="2400" dirty="0" smtClean="0">
                <a:solidFill>
                  <a:schemeClr val="tx1"/>
                </a:solidFill>
              </a:rPr>
              <a:t>пристрою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tx1"/>
                </a:solidFill>
              </a:rPr>
              <a:t>Розроблена математична </a:t>
            </a:r>
            <a:r>
              <a:rPr lang="uk-UA" sz="2400" dirty="0">
                <a:solidFill>
                  <a:schemeClr val="tx1"/>
                </a:solidFill>
              </a:rPr>
              <a:t>складової передатної функції закону </a:t>
            </a:r>
            <a:r>
              <a:rPr lang="uk-UA" sz="2400" dirty="0" smtClean="0">
                <a:solidFill>
                  <a:schemeClr val="tx1"/>
                </a:solidFill>
              </a:rPr>
              <a:t>керування</a:t>
            </a:r>
            <a:endParaRPr lang="ru-RU" sz="2400" dirty="0">
              <a:solidFill>
                <a:schemeClr val="tx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uk-UA" sz="2400" dirty="0" smtClean="0">
                <a:solidFill>
                  <a:schemeClr val="tx1"/>
                </a:solidFill>
              </a:rPr>
              <a:t>Розроблено математичне, алгоритмічно-програмне </a:t>
            </a:r>
            <a:r>
              <a:rPr lang="uk-UA" sz="2400" dirty="0">
                <a:solidFill>
                  <a:schemeClr val="tx1"/>
                </a:solidFill>
              </a:rPr>
              <a:t>та модельного єдиного </a:t>
            </a:r>
            <a:r>
              <a:rPr lang="uk-UA" sz="2400" dirty="0" smtClean="0">
                <a:solidFill>
                  <a:schemeClr val="tx1"/>
                </a:solidFill>
              </a:rPr>
              <a:t>середовище управління</a:t>
            </a:r>
            <a:endParaRPr lang="ru-RU" sz="2400" dirty="0">
              <a:solidFill>
                <a:schemeClr val="tx1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8957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uk-UA" sz="8000" dirty="0" smtClean="0"/>
              <a:t> Дякую за увагу</a:t>
            </a:r>
            <a:endParaRPr lang="ru-RU" sz="8000" dirty="0"/>
          </a:p>
        </p:txBody>
      </p:sp>
    </p:spTree>
    <p:extLst>
      <p:ext uri="{BB962C8B-B14F-4D97-AF65-F5344CB8AC3E}">
        <p14:creationId xmlns:p14="http://schemas.microsoft.com/office/powerpoint/2010/main" val="3387910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89212" y="242829"/>
            <a:ext cx="4803261" cy="1225363"/>
          </a:xfrm>
        </p:spPr>
        <p:txBody>
          <a:bodyPr/>
          <a:lstStyle/>
          <a:p>
            <a:r>
              <a:rPr lang="uk-UA" dirty="0" smtClean="0"/>
              <a:t>Мета: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589212" y="1881633"/>
            <a:ext cx="8447982" cy="278051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sz="2800" dirty="0">
                <a:solidFill>
                  <a:schemeClr val="tx1"/>
                </a:solidFill>
              </a:rPr>
              <a:t>Підвищення керованості технічними засобами та процесами </a:t>
            </a:r>
            <a:r>
              <a:rPr lang="uk-UA" sz="2800" dirty="0" smtClean="0">
                <a:solidFill>
                  <a:schemeClr val="tx1"/>
                </a:solidFill>
              </a:rPr>
              <a:t>телеуправління.</a:t>
            </a:r>
            <a:endParaRPr lang="uk-UA" sz="2800" dirty="0" smtClean="0">
              <a:solidFill>
                <a:schemeClr val="tx1"/>
              </a:solidFill>
            </a:endParaRPr>
          </a:p>
          <a:p>
            <a:endParaRPr lang="uk-UA" sz="24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6645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511938" y="1289204"/>
            <a:ext cx="8357831" cy="378507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uk-UA" sz="2800" dirty="0" smtClean="0">
                <a:solidFill>
                  <a:schemeClr val="tx1"/>
                </a:solidFill>
              </a:rPr>
              <a:t>Об’єкт дослідження: процес автоматизованого </a:t>
            </a:r>
            <a:r>
              <a:rPr lang="uk-UA" sz="2800" dirty="0">
                <a:solidFill>
                  <a:schemeClr val="tx1"/>
                </a:solidFill>
              </a:rPr>
              <a:t>і телеуправління технічними об’єктами </a:t>
            </a:r>
            <a:endParaRPr lang="uk-UA" sz="2800" dirty="0" smtClean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uk-UA" sz="2800" dirty="0" smtClean="0">
                <a:solidFill>
                  <a:schemeClr val="tx1"/>
                </a:solidFill>
              </a:rPr>
              <a:t>Предмет </a:t>
            </a:r>
            <a:r>
              <a:rPr lang="uk-UA" sz="2800" dirty="0">
                <a:solidFill>
                  <a:schemeClr val="tx1"/>
                </a:solidFill>
              </a:rPr>
              <a:t>дослідження: апаратно-програмний модуль віртуальної реальності для </a:t>
            </a:r>
            <a:r>
              <a:rPr lang="uk-UA" sz="2800" dirty="0" smtClean="0">
                <a:solidFill>
                  <a:schemeClr val="tx1"/>
                </a:solidFill>
              </a:rPr>
              <a:t>управління </a:t>
            </a:r>
            <a:r>
              <a:rPr lang="uk-UA" sz="2800" dirty="0" smtClean="0">
                <a:solidFill>
                  <a:schemeClr val="tx1"/>
                </a:solidFill>
              </a:rPr>
              <a:t>робототехнічними</a:t>
            </a:r>
            <a:r>
              <a:rPr lang="uk-UA" sz="2800" dirty="0" smtClean="0">
                <a:solidFill>
                  <a:schemeClr val="tx1"/>
                </a:solidFill>
              </a:rPr>
              <a:t> </a:t>
            </a:r>
            <a:r>
              <a:rPr lang="uk-UA" sz="2800" dirty="0">
                <a:solidFill>
                  <a:schemeClr val="tx1"/>
                </a:solidFill>
              </a:rPr>
              <a:t>засобами.</a:t>
            </a:r>
            <a:endParaRPr lang="ru-RU" sz="2800" dirty="0">
              <a:solidFill>
                <a:schemeClr val="tx1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6473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89212" y="513285"/>
            <a:ext cx="5588873" cy="1109453"/>
          </a:xfrm>
        </p:spPr>
        <p:txBody>
          <a:bodyPr/>
          <a:lstStyle/>
          <a:p>
            <a:r>
              <a:rPr lang="uk-UA" dirty="0" smtClean="0"/>
              <a:t>Задачі проекту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589213" y="1907389"/>
            <a:ext cx="8396466" cy="3785073"/>
          </a:xfrm>
        </p:spPr>
        <p:txBody>
          <a:bodyPr>
            <a:norm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uk-UA" sz="2800" dirty="0">
                <a:solidFill>
                  <a:schemeClr val="tx1"/>
                </a:solidFill>
              </a:rPr>
              <a:t>Аналіз методів та процесів телеуправління </a:t>
            </a:r>
            <a:r>
              <a:rPr lang="uk-UA" sz="2800" dirty="0" smtClean="0">
                <a:solidFill>
                  <a:schemeClr val="tx1"/>
                </a:solidFill>
              </a:rPr>
              <a:t>на </a:t>
            </a:r>
            <a:r>
              <a:rPr lang="uk-UA" sz="2800" dirty="0">
                <a:solidFill>
                  <a:schemeClr val="tx1"/>
                </a:solidFill>
              </a:rPr>
              <a:t>предмет </a:t>
            </a:r>
            <a:r>
              <a:rPr lang="uk-UA" sz="2800" dirty="0" smtClean="0">
                <a:solidFill>
                  <a:schemeClr val="tx1"/>
                </a:solidFill>
              </a:rPr>
              <a:t>забезпечення </a:t>
            </a:r>
            <a:r>
              <a:rPr lang="uk-UA" sz="2800" dirty="0">
                <a:solidFill>
                  <a:schemeClr val="tx1"/>
                </a:solidFill>
              </a:rPr>
              <a:t>їх швидкодії відповідно до </a:t>
            </a:r>
            <a:r>
              <a:rPr lang="uk-UA" sz="2800" dirty="0" smtClean="0">
                <a:solidFill>
                  <a:schemeClr val="tx1"/>
                </a:solidFill>
              </a:rPr>
              <a:t>вимог </a:t>
            </a:r>
            <a:r>
              <a:rPr lang="uk-UA" sz="2800" dirty="0">
                <a:solidFill>
                  <a:schemeClr val="tx1"/>
                </a:solidFill>
              </a:rPr>
              <a:t>«реального часу</a:t>
            </a:r>
            <a:r>
              <a:rPr lang="uk-UA" sz="2800" dirty="0" smtClean="0">
                <a:solidFill>
                  <a:schemeClr val="tx1"/>
                </a:solidFill>
              </a:rPr>
              <a:t>»</a:t>
            </a:r>
            <a:endParaRPr lang="ru-RU" sz="2800" dirty="0">
              <a:solidFill>
                <a:schemeClr val="tx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uk-UA" sz="2800" dirty="0">
                <a:solidFill>
                  <a:schemeClr val="tx1"/>
                </a:solidFill>
              </a:rPr>
              <a:t>Розробка структурної та кінематичної схеми </a:t>
            </a:r>
            <a:r>
              <a:rPr lang="uk-UA" sz="2800" dirty="0">
                <a:solidFill>
                  <a:schemeClr val="tx1"/>
                </a:solidFill>
              </a:rPr>
              <a:t>маніпуляційного</a:t>
            </a:r>
            <a:r>
              <a:rPr lang="uk-UA" sz="2800" dirty="0">
                <a:solidFill>
                  <a:schemeClr val="tx1"/>
                </a:solidFill>
              </a:rPr>
              <a:t> </a:t>
            </a:r>
            <a:r>
              <a:rPr lang="uk-UA" sz="2800" dirty="0" smtClean="0">
                <a:solidFill>
                  <a:schemeClr val="tx1"/>
                </a:solidFill>
              </a:rPr>
              <a:t>пристрою для </a:t>
            </a:r>
            <a:r>
              <a:rPr lang="uk-UA" sz="2800" dirty="0">
                <a:solidFill>
                  <a:schemeClr val="tx1"/>
                </a:solidFill>
              </a:rPr>
              <a:t>дослідження та розробки систем телеуправління.</a:t>
            </a:r>
            <a:endParaRPr lang="ru-RU" sz="2800" dirty="0">
              <a:solidFill>
                <a:schemeClr val="tx1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5081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421786" y="1771650"/>
            <a:ext cx="8834349" cy="3598839"/>
          </a:xfrm>
        </p:spPr>
        <p:txBody>
          <a:bodyPr>
            <a:norm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uk-UA" sz="2800" dirty="0" smtClean="0">
                <a:solidFill>
                  <a:schemeClr val="tx1"/>
                </a:solidFill>
              </a:rPr>
              <a:t>Розробка </a:t>
            </a:r>
            <a:r>
              <a:rPr lang="uk-UA" sz="2800" dirty="0">
                <a:solidFill>
                  <a:schemeClr val="tx1"/>
                </a:solidFill>
              </a:rPr>
              <a:t>математичного, алгоритмічно-програмного та модельного єдиного середовища управління технічними </a:t>
            </a:r>
            <a:r>
              <a:rPr lang="uk-UA" sz="2800" dirty="0" smtClean="0">
                <a:solidFill>
                  <a:schemeClr val="tx1"/>
                </a:solidFill>
              </a:rPr>
              <a:t>об'єктами </a:t>
            </a:r>
            <a:r>
              <a:rPr lang="uk-UA" sz="2800" dirty="0">
                <a:solidFill>
                  <a:schemeClr val="tx1"/>
                </a:solidFill>
              </a:rPr>
              <a:t>у режимі реального </a:t>
            </a:r>
            <a:r>
              <a:rPr lang="uk-UA" sz="2800" dirty="0" smtClean="0">
                <a:solidFill>
                  <a:schemeClr val="tx1"/>
                </a:solidFill>
              </a:rPr>
              <a:t>часу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sz="2800" dirty="0" smtClean="0">
                <a:solidFill>
                  <a:schemeClr val="tx1"/>
                </a:solidFill>
              </a:rPr>
              <a:t>Розробка математичної </a:t>
            </a:r>
            <a:r>
              <a:rPr lang="uk-UA" sz="2800" dirty="0">
                <a:solidFill>
                  <a:schemeClr val="tx1"/>
                </a:solidFill>
              </a:rPr>
              <a:t>складової передатної функції закону керування</a:t>
            </a:r>
            <a:endParaRPr lang="ru-RU" sz="2800" dirty="0">
              <a:solidFill>
                <a:schemeClr val="tx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72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89211" y="384496"/>
            <a:ext cx="3515375" cy="697329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Актуальність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589211" y="1774377"/>
            <a:ext cx="8576772" cy="383658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sz="2800" dirty="0" smtClean="0">
                <a:solidFill>
                  <a:schemeClr val="tx1"/>
                </a:solidFill>
              </a:rPr>
              <a:t>Зростає ринок віртуальної </a:t>
            </a:r>
            <a:r>
              <a:rPr lang="uk-UA" sz="2800" dirty="0" smtClean="0">
                <a:solidFill>
                  <a:schemeClr val="tx1"/>
                </a:solidFill>
              </a:rPr>
              <a:t>реальності</a:t>
            </a:r>
          </a:p>
          <a:p>
            <a:endParaRPr lang="uk-UA" sz="28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sz="2800" dirty="0" smtClean="0">
                <a:solidFill>
                  <a:schemeClr val="tx1"/>
                </a:solidFill>
              </a:rPr>
              <a:t>Наразі відсутній ефект повного </a:t>
            </a:r>
            <a:r>
              <a:rPr lang="uk-UA" sz="2800" dirty="0" smtClean="0">
                <a:solidFill>
                  <a:schemeClr val="tx1"/>
                </a:solidFill>
              </a:rPr>
              <a:t>поринення</a:t>
            </a:r>
            <a:endParaRPr lang="uk-UA" sz="2800" dirty="0" smtClean="0">
              <a:solidFill>
                <a:schemeClr val="tx1"/>
              </a:solidFill>
            </a:endParaRPr>
          </a:p>
          <a:p>
            <a:endParaRPr lang="uk-UA" sz="28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sz="2800" dirty="0" smtClean="0">
                <a:solidFill>
                  <a:schemeClr val="tx1"/>
                </a:solidFill>
              </a:rPr>
              <a:t>Автоматизація процесу управління</a:t>
            </a:r>
          </a:p>
          <a:p>
            <a:endParaRPr lang="uk-UA" dirty="0" smtClean="0"/>
          </a:p>
          <a:p>
            <a:endParaRPr lang="uk-UA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6258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696" y="1036951"/>
            <a:ext cx="9352793" cy="496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7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606" y="1197735"/>
            <a:ext cx="8642356" cy="448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86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258" y="260395"/>
            <a:ext cx="9881849" cy="630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18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Легкий дым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265</TotalTime>
  <Words>166</Words>
  <Application>Microsoft Office PowerPoint</Application>
  <PresentationFormat>Широкоэкранный</PresentationFormat>
  <Paragraphs>26</Paragraphs>
  <Slides>18</Slides>
  <Notes>0</Notes>
  <HiddenSlides>3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Arial</vt:lpstr>
      <vt:lpstr>Century Gothic</vt:lpstr>
      <vt:lpstr>Wingdings 3</vt:lpstr>
      <vt:lpstr>Легкий дым</vt:lpstr>
      <vt:lpstr>Національний технічний університет України «Київський політехнічний інститут ІМ. ІГОРЯ СІКОРСЬКОГО» Факультет Інформатики та Обчислювальної Техніки    Кафедра Технічної Кібернетики </vt:lpstr>
      <vt:lpstr>Мета:</vt:lpstr>
      <vt:lpstr>Презентация PowerPoint</vt:lpstr>
      <vt:lpstr>Задачі проекту</vt:lpstr>
      <vt:lpstr>Презентация PowerPoint</vt:lpstr>
      <vt:lpstr>Актуальність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Висновки:</vt:lpstr>
      <vt:lpstr> Дякую за увагу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Маніпуляційний пристрій для віртуальної реальності</dc:title>
  <dc:creator>Mykola Bodnar</dc:creator>
  <cp:lastModifiedBy>Mykola Bodnar</cp:lastModifiedBy>
  <cp:revision>12</cp:revision>
  <dcterms:created xsi:type="dcterms:W3CDTF">2017-06-18T14:32:51Z</dcterms:created>
  <dcterms:modified xsi:type="dcterms:W3CDTF">2017-06-20T10:06:36Z</dcterms:modified>
</cp:coreProperties>
</file>